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507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891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47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7799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491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07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610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12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50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2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5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5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856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06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19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595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9450A6-2270-49D4-AA21-D773B80613F0}" type="datetimeFigureOut">
              <a:rPr lang="da-DK" smtClean="0"/>
              <a:t>15-03-2020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FC6CFE-F2C0-4A89-B8F6-F79A92E644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00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4477A3-7936-4C6B-B46C-52E995312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4DEACC-B2E6-413E-B2B5-32022595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2924236-7127-4774-B233-D9124F0C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AD053C6F-7187-4EE6-BAD9-1C484F29F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226FAE39-4CC5-465A-ACFE-BE1C0E2F7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521EE7A0-BD65-4FD1-BD1D-B4674892A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334E0A56-DA50-4F91-9938-4CDBECA73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CD203DCD-B4AF-4693-A330-F23545344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F9796BF-3D27-48BB-A027-5DD21CAC8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2300" y="648930"/>
            <a:ext cx="6390723" cy="3347337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latin typeface="Adobe Arabic" panose="02040503050201020203" pitchFamily="18" charset="-78"/>
                <a:cs typeface="Adobe Arabic" panose="02040503050201020203" pitchFamily="18" charset="-78"/>
              </a:rPr>
              <a:t>معلومات تهم النساء الحوامل  عن فيروس كورونا </a:t>
            </a:r>
            <a:br>
              <a:rPr lang="ar-EG" dirty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endParaRPr lang="da-DK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E3D2EB3-A072-4AFA-96E7-5DA751567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2300" y="3996267"/>
            <a:ext cx="6390723" cy="188700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EG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د. محمد خليل </a:t>
            </a:r>
          </a:p>
          <a:p>
            <a:pPr algn="ctr"/>
            <a:r>
              <a:rPr lang="ar-EG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استشاري طب النساء والولادة في مستشفى مدينة كولدنج - الدنمارك </a:t>
            </a:r>
          </a:p>
          <a:p>
            <a:endParaRPr lang="ar-EG" dirty="0"/>
          </a:p>
          <a:p>
            <a:pPr algn="ctr"/>
            <a:r>
              <a:rPr lang="ar-EG" dirty="0">
                <a:latin typeface="Adobe Arabic" panose="02040503050201020203" pitchFamily="18" charset="-78"/>
                <a:cs typeface="Adobe Arabic" panose="02040503050201020203" pitchFamily="18" charset="-78"/>
              </a:rPr>
              <a:t>لمعرفة المزيد... تابعونا عبر هذه الصفحة على الفيسبوك:</a:t>
            </a:r>
            <a:endParaRPr lang="da-DK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ar-EG" dirty="0">
                <a:latin typeface="Adobe Arabic" panose="02040503050201020203" pitchFamily="18" charset="-78"/>
                <a:cs typeface="Adobe Arabic" panose="02040503050201020203" pitchFamily="18" charset="-78"/>
              </a:rPr>
              <a:t>معلومات حول الكورونا في الدنمارك باللغة العربية  </a:t>
            </a:r>
            <a:endParaRPr lang="da-DK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C29A1D40-470D-401E-8548-6FF3CF377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 descr="Et billede, der indeholder person, indendørs, mand, loft&#10;&#10;Automatisk genereret beskrivelse">
            <a:extLst>
              <a:ext uri="{FF2B5EF4-FFF2-40B4-BE49-F238E27FC236}">
                <a16:creationId xmlns:a16="http://schemas.microsoft.com/office/drawing/2014/main" id="{894E7891-1DE3-4A5D-AA0F-73B591B099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31" y="1011765"/>
            <a:ext cx="3205429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88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k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Adobe Arabic</vt:lpstr>
      <vt:lpstr>Arial</vt:lpstr>
      <vt:lpstr>Corbel</vt:lpstr>
      <vt:lpstr>Parallakse</vt:lpstr>
      <vt:lpstr>معلومات تهم النساء الحوامل  عن فيروس كورونا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معلومات عامة عن فيروس كورونا  </dc:title>
  <dc:creator>Nidal M. Abu Arif</dc:creator>
  <cp:lastModifiedBy>Nidal M. Abu Arif</cp:lastModifiedBy>
  <cp:revision>5</cp:revision>
  <dcterms:created xsi:type="dcterms:W3CDTF">2020-03-14T15:10:24Z</dcterms:created>
  <dcterms:modified xsi:type="dcterms:W3CDTF">2020-03-15T19:19:02Z</dcterms:modified>
</cp:coreProperties>
</file>